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8" r:id="rId3"/>
    <p:sldId id="261" r:id="rId4"/>
    <p:sldId id="278" r:id="rId5"/>
    <p:sldId id="262" r:id="rId6"/>
    <p:sldId id="263" r:id="rId7"/>
    <p:sldId id="279" r:id="rId8"/>
    <p:sldId id="270" r:id="rId9"/>
    <p:sldId id="280" r:id="rId10"/>
    <p:sldId id="266" r:id="rId11"/>
    <p:sldId id="282" r:id="rId12"/>
  </p:sldIdLst>
  <p:sldSz cx="9144000" cy="5143500" type="screen16x9"/>
  <p:notesSz cx="6858000" cy="9144000"/>
  <p:embeddedFontLst>
    <p:embeddedFont>
      <p:font typeface="Alfa Slab One" panose="020B0604020202020204" charset="0"/>
      <p:regular r:id="rId14"/>
    </p:embeddedFont>
    <p:embeddedFont>
      <p:font typeface="Anaheim" panose="020B0604020202020204" charset="0"/>
      <p:regular r:id="rId15"/>
    </p:embeddedFont>
    <p:embeddedFont>
      <p:font typeface="Open Sans" panose="020B060402020202020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Bebas Neu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9CB52-AAE6-48D8-B40B-F9261C430452}">
  <a:tblStyle styleId="{C9C9CB52-AAE6-48D8-B40B-F9261C430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0B2610-5956-4991-97A1-6D85B1C4F5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37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55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3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8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28700"/>
            <a:ext cx="46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subTitle" idx="1"/>
          </p:nvPr>
        </p:nvSpPr>
        <p:spPr>
          <a:xfrm>
            <a:off x="720000" y="1716202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2"/>
          </p:nvPr>
        </p:nvSpPr>
        <p:spPr>
          <a:xfrm>
            <a:off x="720000" y="2836401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3"/>
          </p:nvPr>
        </p:nvSpPr>
        <p:spPr>
          <a:xfrm>
            <a:off x="720000" y="3956600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4"/>
          </p:nvPr>
        </p:nvSpPr>
        <p:spPr>
          <a:xfrm>
            <a:off x="720000" y="12570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5"/>
          </p:nvPr>
        </p:nvSpPr>
        <p:spPr>
          <a:xfrm>
            <a:off x="720000" y="23772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6"/>
          </p:nvPr>
        </p:nvSpPr>
        <p:spPr>
          <a:xfrm>
            <a:off x="720000" y="3497424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-6031113" y="-5812829"/>
            <a:ext cx="7597486" cy="7597564"/>
            <a:chOff x="4764920" y="782326"/>
            <a:chExt cx="4765106" cy="4765156"/>
          </a:xfrm>
        </p:grpSpPr>
        <p:sp>
          <p:nvSpPr>
            <p:cNvPr id="235" name="Google Shape;235;p1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20000" y="537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1"/>
          </p:nvPr>
        </p:nvSpPr>
        <p:spPr>
          <a:xfrm>
            <a:off x="719824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2"/>
          </p:nvPr>
        </p:nvSpPr>
        <p:spPr>
          <a:xfrm>
            <a:off x="4546376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3"/>
          </p:nvPr>
        </p:nvSpPr>
        <p:spPr>
          <a:xfrm>
            <a:off x="719824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4"/>
          </p:nvPr>
        </p:nvSpPr>
        <p:spPr>
          <a:xfrm>
            <a:off x="4546376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5"/>
          </p:nvPr>
        </p:nvSpPr>
        <p:spPr>
          <a:xfrm>
            <a:off x="719824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subTitle" idx="6"/>
          </p:nvPr>
        </p:nvSpPr>
        <p:spPr>
          <a:xfrm>
            <a:off x="719824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subTitle" idx="7"/>
          </p:nvPr>
        </p:nvSpPr>
        <p:spPr>
          <a:xfrm>
            <a:off x="4546349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8"/>
          </p:nvPr>
        </p:nvSpPr>
        <p:spPr>
          <a:xfrm>
            <a:off x="4546349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69" name="Google Shape;269;p16"/>
          <p:cNvGrpSpPr/>
          <p:nvPr/>
        </p:nvGrpSpPr>
        <p:grpSpPr>
          <a:xfrm>
            <a:off x="-5227313" y="-6716204"/>
            <a:ext cx="7597486" cy="7597564"/>
            <a:chOff x="4764920" y="782326"/>
            <a:chExt cx="4765106" cy="4765156"/>
          </a:xfrm>
        </p:grpSpPr>
        <p:sp>
          <p:nvSpPr>
            <p:cNvPr id="270" name="Google Shape;270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8430787" y="-1227032"/>
            <a:ext cx="7597486" cy="7597564"/>
            <a:chOff x="4764920" y="782326"/>
            <a:chExt cx="4765106" cy="4765156"/>
          </a:xfrm>
        </p:grpSpPr>
        <p:sp>
          <p:nvSpPr>
            <p:cNvPr id="294" name="Google Shape;294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0"/>
          <p:cNvGrpSpPr/>
          <p:nvPr/>
        </p:nvGrpSpPr>
        <p:grpSpPr>
          <a:xfrm>
            <a:off x="-6884263" y="-1227032"/>
            <a:ext cx="22912536" cy="7597564"/>
            <a:chOff x="-6884263" y="-992054"/>
            <a:chExt cx="22912536" cy="7597564"/>
          </a:xfrm>
        </p:grpSpPr>
        <p:grpSp>
          <p:nvGrpSpPr>
            <p:cNvPr id="417" name="Google Shape;417;p20"/>
            <p:cNvGrpSpPr/>
            <p:nvPr/>
          </p:nvGrpSpPr>
          <p:grpSpPr>
            <a:xfrm>
              <a:off x="-6884263" y="-992054"/>
              <a:ext cx="7597486" cy="7597564"/>
              <a:chOff x="4764920" y="782326"/>
              <a:chExt cx="4765106" cy="4765156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20"/>
            <p:cNvGrpSpPr/>
            <p:nvPr/>
          </p:nvGrpSpPr>
          <p:grpSpPr>
            <a:xfrm>
              <a:off x="8430787" y="-992054"/>
              <a:ext cx="7597486" cy="7597564"/>
              <a:chOff x="4764920" y="782326"/>
              <a:chExt cx="4765106" cy="4765156"/>
            </a:xfrm>
          </p:grpSpPr>
          <p:sp>
            <p:nvSpPr>
              <p:cNvPr id="442" name="Google Shape;442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1"/>
          <p:cNvGrpSpPr/>
          <p:nvPr/>
        </p:nvGrpSpPr>
        <p:grpSpPr>
          <a:xfrm>
            <a:off x="267862" y="-7058054"/>
            <a:ext cx="11132711" cy="19259614"/>
            <a:chOff x="267862" y="-7058054"/>
            <a:chExt cx="11132711" cy="19259614"/>
          </a:xfrm>
        </p:grpSpPr>
        <p:grpSp>
          <p:nvGrpSpPr>
            <p:cNvPr id="467" name="Google Shape;467;p21"/>
            <p:cNvGrpSpPr/>
            <p:nvPr/>
          </p:nvGrpSpPr>
          <p:grpSpPr>
            <a:xfrm>
              <a:off x="267862" y="-7058054"/>
              <a:ext cx="7597486" cy="7597564"/>
              <a:chOff x="4764920" y="782326"/>
              <a:chExt cx="4765106" cy="4765156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3803087" y="4603996"/>
              <a:ext cx="7597486" cy="7597564"/>
              <a:chOff x="4764920" y="782326"/>
              <a:chExt cx="4765106" cy="4765156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719991" y="357594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720000" y="181929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720000" y="134940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719988" y="310605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 hasCustomPrompt="1"/>
          </p:nvPr>
        </p:nvSpPr>
        <p:spPr>
          <a:xfrm>
            <a:off x="3498625" y="1877000"/>
            <a:ext cx="49323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3498625" y="2865725"/>
            <a:ext cx="49323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6700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3419275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611855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3"/>
          </p:nvPr>
        </p:nvSpPr>
        <p:spPr>
          <a:xfrm>
            <a:off x="72000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3419275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611855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2" name="Google Shape;152;p13"/>
          <p:cNvGrpSpPr/>
          <p:nvPr/>
        </p:nvGrpSpPr>
        <p:grpSpPr>
          <a:xfrm>
            <a:off x="8430787" y="-1579004"/>
            <a:ext cx="7597486" cy="7597564"/>
            <a:chOff x="4764920" y="782326"/>
            <a:chExt cx="4765106" cy="4765156"/>
          </a:xfrm>
        </p:grpSpPr>
        <p:sp>
          <p:nvSpPr>
            <p:cNvPr id="153" name="Google Shape;153;p13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 rot="10800000" flipH="1">
            <a:off x="-5934855" y="-5809420"/>
            <a:ext cx="21013711" cy="16762339"/>
            <a:chOff x="-5934855" y="-5809420"/>
            <a:chExt cx="21013711" cy="16762339"/>
          </a:xfrm>
        </p:grpSpPr>
        <p:grpSp>
          <p:nvGrpSpPr>
            <p:cNvPr id="179" name="Google Shape;179;p14"/>
            <p:cNvGrpSpPr/>
            <p:nvPr/>
          </p:nvGrpSpPr>
          <p:grpSpPr>
            <a:xfrm>
              <a:off x="-5934855" y="3355355"/>
              <a:ext cx="7597486" cy="7597564"/>
              <a:chOff x="4764920" y="782326"/>
              <a:chExt cx="4765106" cy="4765156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4"/>
            <p:cNvGrpSpPr/>
            <p:nvPr/>
          </p:nvGrpSpPr>
          <p:grpSpPr>
            <a:xfrm>
              <a:off x="7481370" y="-5809420"/>
              <a:ext cx="7597486" cy="7597564"/>
              <a:chOff x="4764920" y="782326"/>
              <a:chExt cx="4765106" cy="4765156"/>
            </a:xfrm>
          </p:grpSpPr>
          <p:sp>
            <p:nvSpPr>
              <p:cNvPr id="204" name="Google Shape;204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  <p:sldLayoutId id="214748366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-4726288" y="-6622654"/>
            <a:ext cx="7597486" cy="7597564"/>
            <a:chOff x="4764920" y="782326"/>
            <a:chExt cx="4765106" cy="4765156"/>
          </a:xfrm>
        </p:grpSpPr>
        <p:sp>
          <p:nvSpPr>
            <p:cNvPr id="526" name="Google Shape;526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5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lt2"/>
                </a:solidFill>
              </a:rPr>
              <a:t>A Simple Music Player App</a:t>
            </a:r>
            <a:endParaRPr sz="5100" dirty="0"/>
          </a:p>
        </p:txBody>
      </p:sp>
      <p:sp>
        <p:nvSpPr>
          <p:cNvPr id="550" name="Google Shape;550;p25"/>
          <p:cNvSpPr txBox="1">
            <a:spLocks noGrp="1"/>
          </p:cNvSpPr>
          <p:nvPr>
            <p:ph type="subTitle" idx="1"/>
          </p:nvPr>
        </p:nvSpPr>
        <p:spPr>
          <a:xfrm>
            <a:off x="713225" y="3928700"/>
            <a:ext cx="46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Đặng Hữu Phúc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UID: 2031200057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1" name="Google Shape;551;p25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552" name="Google Shape;552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25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5366500" y="1345475"/>
            <a:ext cx="3308001" cy="30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5"/>
          <p:cNvSpPr txBox="1">
            <a:spLocks noGrp="1"/>
          </p:cNvSpPr>
          <p:nvPr>
            <p:ph type="title"/>
          </p:nvPr>
        </p:nvSpPr>
        <p:spPr>
          <a:xfrm>
            <a:off x="3509369" y="1240922"/>
            <a:ext cx="4932300" cy="24579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500" dirty="0"/>
              <a:t>Thanks for listening</a:t>
            </a:r>
          </a:p>
        </p:txBody>
      </p:sp>
      <p:grpSp>
        <p:nvGrpSpPr>
          <p:cNvPr id="822" name="Google Shape;822;p35"/>
          <p:cNvGrpSpPr/>
          <p:nvPr/>
        </p:nvGrpSpPr>
        <p:grpSpPr>
          <a:xfrm>
            <a:off x="6866712" y="-5778166"/>
            <a:ext cx="7597486" cy="7597564"/>
            <a:chOff x="4764920" y="782326"/>
            <a:chExt cx="4765106" cy="4765156"/>
          </a:xfrm>
        </p:grpSpPr>
        <p:sp>
          <p:nvSpPr>
            <p:cNvPr id="823" name="Google Shape;823;p3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 rot="-2927410">
            <a:off x="-2993906" y="1949223"/>
            <a:ext cx="6339133" cy="6339198"/>
            <a:chOff x="4908062" y="-3516454"/>
            <a:chExt cx="7597486" cy="7597564"/>
          </a:xfrm>
        </p:grpSpPr>
        <p:grpSp>
          <p:nvGrpSpPr>
            <p:cNvPr id="847" name="Google Shape;847;p35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848" name="Google Shape;848;p35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35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872" name="Google Shape;872;p35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4" name="Google Shape;874;p35"/>
          <p:cNvGrpSpPr/>
          <p:nvPr/>
        </p:nvGrpSpPr>
        <p:grpSpPr>
          <a:xfrm rot="1698301" flipH="1">
            <a:off x="1397736" y="1158067"/>
            <a:ext cx="715727" cy="2096541"/>
            <a:chOff x="7165266" y="1846878"/>
            <a:chExt cx="715675" cy="2096388"/>
          </a:xfrm>
        </p:grpSpPr>
        <p:sp>
          <p:nvSpPr>
            <p:cNvPr id="875" name="Google Shape;875;p35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-4726288" y="-6622654"/>
            <a:ext cx="7597486" cy="7597564"/>
            <a:chOff x="4764920" y="782326"/>
            <a:chExt cx="4765106" cy="4765156"/>
          </a:xfrm>
        </p:grpSpPr>
        <p:sp>
          <p:nvSpPr>
            <p:cNvPr id="526" name="Google Shape;526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5"/>
          <p:cNvSpPr txBox="1">
            <a:spLocks noGrp="1"/>
          </p:cNvSpPr>
          <p:nvPr>
            <p:ph type="ctrTitle"/>
          </p:nvPr>
        </p:nvSpPr>
        <p:spPr>
          <a:xfrm>
            <a:off x="732556" y="1721467"/>
            <a:ext cx="4697400" cy="991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lt2"/>
                </a:solidFill>
              </a:rPr>
              <a:t>Video Demo</a:t>
            </a:r>
            <a:endParaRPr sz="5100" dirty="0"/>
          </a:p>
        </p:txBody>
      </p:sp>
      <p:grpSp>
        <p:nvGrpSpPr>
          <p:cNvPr id="551" name="Google Shape;551;p25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552" name="Google Shape;552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25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5366500" y="1345475"/>
            <a:ext cx="3308001" cy="307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0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title" idx="2"/>
          </p:nvPr>
        </p:nvSpPr>
        <p:spPr>
          <a:xfrm>
            <a:off x="720000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title" idx="3"/>
          </p:nvPr>
        </p:nvSpPr>
        <p:spPr>
          <a:xfrm>
            <a:off x="720000" y="3066700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2" name="Google Shape;592;p27"/>
          <p:cNvSpPr txBox="1">
            <a:spLocks noGrp="1"/>
          </p:cNvSpPr>
          <p:nvPr>
            <p:ph type="title" idx="4"/>
          </p:nvPr>
        </p:nvSpPr>
        <p:spPr>
          <a:xfrm>
            <a:off x="3419275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3" name="Google Shape;593;p27"/>
          <p:cNvSpPr txBox="1">
            <a:spLocks noGrp="1"/>
          </p:cNvSpPr>
          <p:nvPr>
            <p:ph type="title" idx="5"/>
          </p:nvPr>
        </p:nvSpPr>
        <p:spPr>
          <a:xfrm>
            <a:off x="3419275" y="3066696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4" name="Google Shape;594;p27"/>
          <p:cNvSpPr txBox="1">
            <a:spLocks noGrp="1"/>
          </p:cNvSpPr>
          <p:nvPr>
            <p:ph type="title" idx="6"/>
          </p:nvPr>
        </p:nvSpPr>
        <p:spPr>
          <a:xfrm>
            <a:off x="6118550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title" idx="7"/>
          </p:nvPr>
        </p:nvSpPr>
        <p:spPr>
          <a:xfrm>
            <a:off x="6118550" y="3066696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96" name="Google Shape;596;p27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7" name="Google Shape;597;p27"/>
          <p:cNvSpPr txBox="1">
            <a:spLocks noGrp="1"/>
          </p:cNvSpPr>
          <p:nvPr>
            <p:ph type="subTitle" idx="8"/>
          </p:nvPr>
        </p:nvSpPr>
        <p:spPr>
          <a:xfrm>
            <a:off x="3419275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8" name="Google Shape;598;p27"/>
          <p:cNvSpPr txBox="1">
            <a:spLocks noGrp="1"/>
          </p:cNvSpPr>
          <p:nvPr>
            <p:ph type="subTitle" idx="9"/>
          </p:nvPr>
        </p:nvSpPr>
        <p:spPr>
          <a:xfrm>
            <a:off x="611855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9" name="Google Shape;599;p27"/>
          <p:cNvSpPr txBox="1">
            <a:spLocks noGrp="1"/>
          </p:cNvSpPr>
          <p:nvPr>
            <p:ph type="subTitle" idx="13"/>
          </p:nvPr>
        </p:nvSpPr>
        <p:spPr>
          <a:xfrm>
            <a:off x="72000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14"/>
          </p:nvPr>
        </p:nvSpPr>
        <p:spPr>
          <a:xfrm>
            <a:off x="3419275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ubTitle" idx="15"/>
          </p:nvPr>
        </p:nvSpPr>
        <p:spPr>
          <a:xfrm>
            <a:off x="611855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Points to improvement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712839"/>
            <a:ext cx="3857400" cy="317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This is a simple application for individuals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Aim: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Providing a music player media for 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Users can add songs which they enjoy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3" name="Google Shape;673;p30"/>
          <p:cNvGrpSpPr/>
          <p:nvPr/>
        </p:nvGrpSpPr>
        <p:grpSpPr>
          <a:xfrm rot="1324229" flipH="1">
            <a:off x="4720741" y="607938"/>
            <a:ext cx="8625184" cy="8625184"/>
            <a:chOff x="3644723" y="-4992177"/>
            <a:chExt cx="10337753" cy="10337753"/>
          </a:xfrm>
        </p:grpSpPr>
        <p:grpSp>
          <p:nvGrpSpPr>
            <p:cNvPr id="674" name="Google Shape;674;p30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 rot="-2700000">
              <a:off x="4511844" y="-2831440"/>
              <a:ext cx="8603511" cy="6016279"/>
              <a:chOff x="7736609" y="5069158"/>
              <a:chExt cx="3202907" cy="2239734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7736609" y="6156185"/>
                <a:ext cx="1565829" cy="541728"/>
              </a:xfrm>
              <a:custGeom>
                <a:avLst/>
                <a:gdLst/>
                <a:ahLst/>
                <a:cxnLst/>
                <a:rect l="l" t="t" r="r" b="b"/>
                <a:pathLst>
                  <a:path w="51733" h="17898" extrusionOk="0">
                    <a:moveTo>
                      <a:pt x="51733" y="0"/>
                    </a:moveTo>
                    <a:lnTo>
                      <a:pt x="2542" y="5230"/>
                    </a:lnTo>
                    <a:lnTo>
                      <a:pt x="0" y="17897"/>
                    </a:lnTo>
                    <a:lnTo>
                      <a:pt x="51733" y="0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365666" y="5774451"/>
                <a:ext cx="1573849" cy="363271"/>
              </a:xfrm>
              <a:custGeom>
                <a:avLst/>
                <a:gdLst/>
                <a:ahLst/>
                <a:cxnLst/>
                <a:rect l="l" t="t" r="r" b="b"/>
                <a:pathLst>
                  <a:path w="51998" h="12002" extrusionOk="0">
                    <a:moveTo>
                      <a:pt x="51998" y="1"/>
                    </a:moveTo>
                    <a:lnTo>
                      <a:pt x="0" y="12001"/>
                    </a:lnTo>
                    <a:lnTo>
                      <a:pt x="0" y="12001"/>
                    </a:lnTo>
                    <a:lnTo>
                      <a:pt x="49260" y="9217"/>
                    </a:lnTo>
                    <a:lnTo>
                      <a:pt x="51998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8005717" y="6427018"/>
                <a:ext cx="984783" cy="881874"/>
              </a:xfrm>
              <a:custGeom>
                <a:avLst/>
                <a:gdLst/>
                <a:ahLst/>
                <a:cxnLst/>
                <a:rect l="l" t="t" r="r" b="b"/>
                <a:pathLst>
                  <a:path w="32536" h="29136" extrusionOk="0">
                    <a:moveTo>
                      <a:pt x="32535" y="1"/>
                    </a:moveTo>
                    <a:lnTo>
                      <a:pt x="0" y="20359"/>
                    </a:lnTo>
                    <a:lnTo>
                      <a:pt x="7680" y="29136"/>
                    </a:lnTo>
                    <a:lnTo>
                      <a:pt x="32535" y="1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9534831" y="5069158"/>
                <a:ext cx="984753" cy="881934"/>
              </a:xfrm>
              <a:custGeom>
                <a:avLst/>
                <a:gdLst/>
                <a:ahLst/>
                <a:cxnLst/>
                <a:rect l="l" t="t" r="r" b="b"/>
                <a:pathLst>
                  <a:path w="32535" h="29138" extrusionOk="0">
                    <a:moveTo>
                      <a:pt x="24856" y="1"/>
                    </a:moveTo>
                    <a:lnTo>
                      <a:pt x="0" y="29137"/>
                    </a:lnTo>
                    <a:lnTo>
                      <a:pt x="32535" y="8779"/>
                    </a:lnTo>
                    <a:lnTo>
                      <a:pt x="24856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30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" name="Google Shape;706;p30"/>
          <p:cNvGrpSpPr/>
          <p:nvPr/>
        </p:nvGrpSpPr>
        <p:grpSpPr>
          <a:xfrm rot="-2156916">
            <a:off x="6303174" y="1689054"/>
            <a:ext cx="715725" cy="2096533"/>
            <a:chOff x="7165266" y="1846878"/>
            <a:chExt cx="715675" cy="2096388"/>
          </a:xfrm>
        </p:grpSpPr>
        <p:sp>
          <p:nvSpPr>
            <p:cNvPr id="707" name="Google Shape;707;p30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632;p2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260" r="25396"/>
          <a:stretch/>
        </p:blipFill>
        <p:spPr>
          <a:xfrm flipH="1">
            <a:off x="5017644" y="536590"/>
            <a:ext cx="3784424" cy="431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Functions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712841"/>
            <a:ext cx="4394096" cy="2951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Play music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Add to/Delete from Favorites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Add to/Delete from Queue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Be able to repeat one track or all playlist</a:t>
            </a:r>
          </a:p>
        </p:txBody>
      </p:sp>
      <p:grpSp>
        <p:nvGrpSpPr>
          <p:cNvPr id="673" name="Google Shape;673;p30"/>
          <p:cNvGrpSpPr/>
          <p:nvPr/>
        </p:nvGrpSpPr>
        <p:grpSpPr>
          <a:xfrm rot="1324229" flipH="1">
            <a:off x="4720741" y="607938"/>
            <a:ext cx="8625184" cy="8625184"/>
            <a:chOff x="3644723" y="-4992177"/>
            <a:chExt cx="10337753" cy="10337753"/>
          </a:xfrm>
        </p:grpSpPr>
        <p:grpSp>
          <p:nvGrpSpPr>
            <p:cNvPr id="674" name="Google Shape;674;p30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 rot="-2700000">
              <a:off x="4511844" y="-2831440"/>
              <a:ext cx="8603511" cy="6016279"/>
              <a:chOff x="7736609" y="5069158"/>
              <a:chExt cx="3202907" cy="2239734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7736609" y="6156185"/>
                <a:ext cx="1565829" cy="541728"/>
              </a:xfrm>
              <a:custGeom>
                <a:avLst/>
                <a:gdLst/>
                <a:ahLst/>
                <a:cxnLst/>
                <a:rect l="l" t="t" r="r" b="b"/>
                <a:pathLst>
                  <a:path w="51733" h="17898" extrusionOk="0">
                    <a:moveTo>
                      <a:pt x="51733" y="0"/>
                    </a:moveTo>
                    <a:lnTo>
                      <a:pt x="2542" y="5230"/>
                    </a:lnTo>
                    <a:lnTo>
                      <a:pt x="0" y="17897"/>
                    </a:lnTo>
                    <a:lnTo>
                      <a:pt x="51733" y="0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365666" y="5774451"/>
                <a:ext cx="1573849" cy="363271"/>
              </a:xfrm>
              <a:custGeom>
                <a:avLst/>
                <a:gdLst/>
                <a:ahLst/>
                <a:cxnLst/>
                <a:rect l="l" t="t" r="r" b="b"/>
                <a:pathLst>
                  <a:path w="51998" h="12002" extrusionOk="0">
                    <a:moveTo>
                      <a:pt x="51998" y="1"/>
                    </a:moveTo>
                    <a:lnTo>
                      <a:pt x="0" y="12001"/>
                    </a:lnTo>
                    <a:lnTo>
                      <a:pt x="0" y="12001"/>
                    </a:lnTo>
                    <a:lnTo>
                      <a:pt x="49260" y="9217"/>
                    </a:lnTo>
                    <a:lnTo>
                      <a:pt x="51998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8005717" y="6427018"/>
                <a:ext cx="984783" cy="881874"/>
              </a:xfrm>
              <a:custGeom>
                <a:avLst/>
                <a:gdLst/>
                <a:ahLst/>
                <a:cxnLst/>
                <a:rect l="l" t="t" r="r" b="b"/>
                <a:pathLst>
                  <a:path w="32536" h="29136" extrusionOk="0">
                    <a:moveTo>
                      <a:pt x="32535" y="1"/>
                    </a:moveTo>
                    <a:lnTo>
                      <a:pt x="0" y="20359"/>
                    </a:lnTo>
                    <a:lnTo>
                      <a:pt x="7680" y="29136"/>
                    </a:lnTo>
                    <a:lnTo>
                      <a:pt x="32535" y="1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9534831" y="5069158"/>
                <a:ext cx="984753" cy="881934"/>
              </a:xfrm>
              <a:custGeom>
                <a:avLst/>
                <a:gdLst/>
                <a:ahLst/>
                <a:cxnLst/>
                <a:rect l="l" t="t" r="r" b="b"/>
                <a:pathLst>
                  <a:path w="32535" h="29138" extrusionOk="0">
                    <a:moveTo>
                      <a:pt x="24856" y="1"/>
                    </a:moveTo>
                    <a:lnTo>
                      <a:pt x="0" y="29137"/>
                    </a:lnTo>
                    <a:lnTo>
                      <a:pt x="32535" y="8779"/>
                    </a:lnTo>
                    <a:lnTo>
                      <a:pt x="24856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30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" name="Google Shape;706;p30"/>
          <p:cNvGrpSpPr/>
          <p:nvPr/>
        </p:nvGrpSpPr>
        <p:grpSpPr>
          <a:xfrm rot="-2156916">
            <a:off x="6303174" y="1689054"/>
            <a:ext cx="715725" cy="2096533"/>
            <a:chOff x="7165266" y="1846878"/>
            <a:chExt cx="715675" cy="2096388"/>
          </a:xfrm>
        </p:grpSpPr>
        <p:sp>
          <p:nvSpPr>
            <p:cNvPr id="707" name="Google Shape;707;p30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24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Libraries</a:t>
            </a:r>
            <a:endParaRPr dirty="0"/>
          </a:p>
        </p:txBody>
      </p:sp>
      <p:grpSp>
        <p:nvGrpSpPr>
          <p:cNvPr id="727" name="Google Shape;727;p31"/>
          <p:cNvGrpSpPr/>
          <p:nvPr/>
        </p:nvGrpSpPr>
        <p:grpSpPr>
          <a:xfrm>
            <a:off x="5930137" y="1641671"/>
            <a:ext cx="7597486" cy="7597564"/>
            <a:chOff x="4764920" y="782326"/>
            <a:chExt cx="4765106" cy="4765156"/>
          </a:xfrm>
        </p:grpSpPr>
        <p:sp>
          <p:nvSpPr>
            <p:cNvPr id="728" name="Google Shape;728;p31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20000" y="1716202"/>
            <a:ext cx="5028670" cy="32456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react-native-track-player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xios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AsyncStorage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react-native-pop-up-menu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react-navigation/bottom-tabs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react-navigation/material-top-tabs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react-native-vector-icons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@react-native-community/slider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720000" y="537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77" y="1103763"/>
            <a:ext cx="1525331" cy="32201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97" y="1110240"/>
            <a:ext cx="1522264" cy="3213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80" y="1103763"/>
            <a:ext cx="1525331" cy="3220144"/>
          </a:xfrm>
          <a:prstGeom prst="rect">
            <a:avLst/>
          </a:prstGeom>
        </p:spPr>
      </p:pic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271677" y="4515292"/>
            <a:ext cx="1494863" cy="305984"/>
          </a:xfrm>
        </p:spPr>
        <p:txBody>
          <a:bodyPr/>
          <a:lstStyle/>
          <a:p>
            <a:r>
              <a:rPr lang="en-US" dirty="0" smtClean="0"/>
              <a:t>Playlist Screen</a:t>
            </a:r>
            <a:endParaRPr lang="en-US" dirty="0"/>
          </a:p>
        </p:txBody>
      </p:sp>
      <p:sp>
        <p:nvSpPr>
          <p:cNvPr id="24" name="Subtitle 12"/>
          <p:cNvSpPr>
            <a:spLocks noGrp="1"/>
          </p:cNvSpPr>
          <p:nvPr>
            <p:ph type="subTitle" idx="1"/>
          </p:nvPr>
        </p:nvSpPr>
        <p:spPr>
          <a:xfrm>
            <a:off x="6023579" y="4515293"/>
            <a:ext cx="1525331" cy="305983"/>
          </a:xfrm>
        </p:spPr>
        <p:txBody>
          <a:bodyPr/>
          <a:lstStyle/>
          <a:p>
            <a:r>
              <a:rPr lang="en-US" dirty="0" smtClean="0"/>
              <a:t>Detail Screen</a:t>
            </a:r>
            <a:endParaRPr lang="en-US" dirty="0"/>
          </a:p>
        </p:txBody>
      </p:sp>
      <p:sp>
        <p:nvSpPr>
          <p:cNvPr id="25" name="Subtitle 12"/>
          <p:cNvSpPr>
            <a:spLocks noGrp="1"/>
          </p:cNvSpPr>
          <p:nvPr>
            <p:ph type="subTitle" idx="1"/>
          </p:nvPr>
        </p:nvSpPr>
        <p:spPr>
          <a:xfrm>
            <a:off x="3653828" y="4515292"/>
            <a:ext cx="1522264" cy="305983"/>
          </a:xfrm>
        </p:spPr>
        <p:txBody>
          <a:bodyPr/>
          <a:lstStyle/>
          <a:p>
            <a:r>
              <a:rPr lang="en-US" dirty="0" smtClean="0"/>
              <a:t>Favorite Screen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642028" y="546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</a:t>
            </a:r>
            <a:endParaRPr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414600" y="4515292"/>
            <a:ext cx="1391396" cy="305984"/>
          </a:xfrm>
        </p:spPr>
        <p:txBody>
          <a:bodyPr/>
          <a:lstStyle/>
          <a:p>
            <a:r>
              <a:rPr lang="en-US" dirty="0" smtClean="0"/>
              <a:t>Queue Screen</a:t>
            </a:r>
            <a:endParaRPr lang="en-US" dirty="0"/>
          </a:p>
        </p:txBody>
      </p:sp>
      <p:sp>
        <p:nvSpPr>
          <p:cNvPr id="24" name="Subtitle 12"/>
          <p:cNvSpPr>
            <a:spLocks noGrp="1"/>
          </p:cNvSpPr>
          <p:nvPr>
            <p:ph type="subTitle" idx="1"/>
          </p:nvPr>
        </p:nvSpPr>
        <p:spPr>
          <a:xfrm>
            <a:off x="6140903" y="4515293"/>
            <a:ext cx="1408007" cy="305983"/>
          </a:xfrm>
        </p:spPr>
        <p:txBody>
          <a:bodyPr/>
          <a:lstStyle/>
          <a:p>
            <a:r>
              <a:rPr lang="en-US" dirty="0" smtClean="0"/>
              <a:t>Lyric Screen</a:t>
            </a:r>
            <a:endParaRPr lang="en-US" dirty="0"/>
          </a:p>
        </p:txBody>
      </p:sp>
      <p:sp>
        <p:nvSpPr>
          <p:cNvPr id="25" name="Subtitle 12"/>
          <p:cNvSpPr>
            <a:spLocks noGrp="1"/>
          </p:cNvSpPr>
          <p:nvPr>
            <p:ph type="subTitle" idx="1"/>
          </p:nvPr>
        </p:nvSpPr>
        <p:spPr>
          <a:xfrm>
            <a:off x="3684806" y="4515292"/>
            <a:ext cx="1491286" cy="305983"/>
          </a:xfrm>
        </p:spPr>
        <p:txBody>
          <a:bodyPr/>
          <a:lstStyle/>
          <a:p>
            <a:r>
              <a:rPr lang="en-US" dirty="0" smtClean="0"/>
              <a:t>Playing Screen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83" y="1119338"/>
            <a:ext cx="1608610" cy="3395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9" y="1119338"/>
            <a:ext cx="1608624" cy="3395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10" y="1119338"/>
            <a:ext cx="1608610" cy="33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/>
          <p:nvPr/>
        </p:nvSpPr>
        <p:spPr>
          <a:xfrm>
            <a:off x="625646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Progress</a:t>
            </a:r>
            <a:endParaRPr dirty="0"/>
          </a:p>
        </p:txBody>
      </p:sp>
      <p:sp>
        <p:nvSpPr>
          <p:cNvPr id="992" name="Google Shape;992;p39"/>
          <p:cNvSpPr txBox="1"/>
          <p:nvPr/>
        </p:nvSpPr>
        <p:spPr>
          <a:xfrm flipH="1">
            <a:off x="7113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01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39"/>
          <p:cNvSpPr txBox="1"/>
          <p:nvPr/>
        </p:nvSpPr>
        <p:spPr>
          <a:xfrm flipH="1">
            <a:off x="528318" y="2439073"/>
            <a:ext cx="2163083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reate JSON file, upload musics a</a:t>
            </a: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nd</a:t>
            </a:r>
            <a:r>
              <a:rPr lang="en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images to host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39"/>
          <p:cNvSpPr txBox="1"/>
          <p:nvPr/>
        </p:nvSpPr>
        <p:spPr>
          <a:xfrm flipH="1">
            <a:off x="30749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02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39"/>
          <p:cNvSpPr txBox="1"/>
          <p:nvPr/>
        </p:nvSpPr>
        <p:spPr>
          <a:xfrm flipH="1">
            <a:off x="2986569" y="2439123"/>
            <a:ext cx="1989008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Playlist, Favorite, Detail Screen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39"/>
          <p:cNvSpPr txBox="1"/>
          <p:nvPr/>
        </p:nvSpPr>
        <p:spPr>
          <a:xfrm flipH="1">
            <a:off x="54385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03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39"/>
          <p:cNvSpPr txBox="1"/>
          <p:nvPr/>
        </p:nvSpPr>
        <p:spPr>
          <a:xfrm flipH="1">
            <a:off x="5438571" y="24391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Do add/delete favorite songs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8" name="Google Shape;998;p39"/>
          <p:cNvCxnSpPr>
            <a:stCxn id="999" idx="6"/>
            <a:endCxn id="1000" idx="2"/>
          </p:cNvCxnSpPr>
          <p:nvPr/>
        </p:nvCxnSpPr>
        <p:spPr>
          <a:xfrm>
            <a:off x="1705725" y="1526100"/>
            <a:ext cx="218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39"/>
          <p:cNvCxnSpPr>
            <a:stCxn id="1000" idx="6"/>
            <a:endCxn id="990" idx="2"/>
          </p:cNvCxnSpPr>
          <p:nvPr/>
        </p:nvCxnSpPr>
        <p:spPr>
          <a:xfrm>
            <a:off x="4069445" y="1526100"/>
            <a:ext cx="218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39"/>
          <p:cNvCxnSpPr>
            <a:stCxn id="999" idx="4"/>
            <a:endCxn id="992" idx="0"/>
          </p:cNvCxnSpPr>
          <p:nvPr/>
        </p:nvCxnSpPr>
        <p:spPr>
          <a:xfrm>
            <a:off x="161737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39"/>
          <p:cNvCxnSpPr>
            <a:stCxn id="1000" idx="4"/>
            <a:endCxn id="994" idx="0"/>
          </p:cNvCxnSpPr>
          <p:nvPr/>
        </p:nvCxnSpPr>
        <p:spPr>
          <a:xfrm>
            <a:off x="398109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39"/>
          <p:cNvCxnSpPr>
            <a:stCxn id="990" idx="4"/>
            <a:endCxn id="996" idx="0"/>
          </p:cNvCxnSpPr>
          <p:nvPr/>
        </p:nvCxnSpPr>
        <p:spPr>
          <a:xfrm>
            <a:off x="634481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5" name="Google Shape;1005;p39"/>
          <p:cNvSpPr txBox="1"/>
          <p:nvPr/>
        </p:nvSpPr>
        <p:spPr>
          <a:xfrm flipH="1">
            <a:off x="2746927" y="3777241"/>
            <a:ext cx="1812300" cy="47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06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39"/>
          <p:cNvSpPr txBox="1"/>
          <p:nvPr/>
        </p:nvSpPr>
        <p:spPr>
          <a:xfrm flipH="1">
            <a:off x="2691403" y="4219882"/>
            <a:ext cx="1923333" cy="69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Handle event to change layout and info of a playing song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39"/>
          <p:cNvSpPr txBox="1"/>
          <p:nvPr/>
        </p:nvSpPr>
        <p:spPr>
          <a:xfrm flipH="1">
            <a:off x="4763900" y="3777241"/>
            <a:ext cx="1812300" cy="49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05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39"/>
          <p:cNvSpPr txBox="1"/>
          <p:nvPr/>
        </p:nvSpPr>
        <p:spPr>
          <a:xfrm flipH="1">
            <a:off x="4763858" y="4273573"/>
            <a:ext cx="1812300" cy="48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Setting TrackPlayer and play song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39"/>
          <p:cNvSpPr txBox="1"/>
          <p:nvPr/>
        </p:nvSpPr>
        <p:spPr>
          <a:xfrm flipH="1">
            <a:off x="6620329" y="3773225"/>
            <a:ext cx="1812300" cy="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04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39"/>
          <p:cNvSpPr txBox="1"/>
          <p:nvPr/>
        </p:nvSpPr>
        <p:spPr>
          <a:xfrm flipH="1">
            <a:off x="6620371" y="4273573"/>
            <a:ext cx="1812300" cy="48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Playing, Lyric and Queue Screen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39"/>
          <p:cNvSpPr/>
          <p:nvPr/>
        </p:nvSpPr>
        <p:spPr>
          <a:xfrm>
            <a:off x="152902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389274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9"/>
          <p:cNvSpPr/>
          <p:nvPr/>
        </p:nvSpPr>
        <p:spPr>
          <a:xfrm>
            <a:off x="7438325" y="32665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2" name="Google Shape;1012;p39"/>
          <p:cNvCxnSpPr>
            <a:stCxn id="1013" idx="6"/>
            <a:endCxn id="1014" idx="2"/>
          </p:cNvCxnSpPr>
          <p:nvPr/>
        </p:nvCxnSpPr>
        <p:spPr>
          <a:xfrm flipV="1">
            <a:off x="3741427" y="3357814"/>
            <a:ext cx="1842401" cy="60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39"/>
          <p:cNvCxnSpPr>
            <a:stCxn id="1014" idx="6"/>
            <a:endCxn id="1011" idx="2"/>
          </p:cNvCxnSpPr>
          <p:nvPr/>
        </p:nvCxnSpPr>
        <p:spPr>
          <a:xfrm flipV="1">
            <a:off x="5760528" y="3354900"/>
            <a:ext cx="1677797" cy="291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9"/>
          <p:cNvCxnSpPr/>
          <p:nvPr/>
        </p:nvCxnSpPr>
        <p:spPr>
          <a:xfrm>
            <a:off x="3653077" y="3443250"/>
            <a:ext cx="0" cy="3198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9"/>
          <p:cNvCxnSpPr>
            <a:stCxn id="1014" idx="4"/>
            <a:endCxn id="1007" idx="0"/>
          </p:cNvCxnSpPr>
          <p:nvPr/>
        </p:nvCxnSpPr>
        <p:spPr>
          <a:xfrm flipH="1">
            <a:off x="5670050" y="3446164"/>
            <a:ext cx="2128" cy="33107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9"/>
          <p:cNvCxnSpPr>
            <a:stCxn id="1011" idx="4"/>
            <a:endCxn id="1009" idx="0"/>
          </p:cNvCxnSpPr>
          <p:nvPr/>
        </p:nvCxnSpPr>
        <p:spPr>
          <a:xfrm flipH="1">
            <a:off x="7526479" y="3443250"/>
            <a:ext cx="196" cy="32997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39"/>
          <p:cNvSpPr/>
          <p:nvPr/>
        </p:nvSpPr>
        <p:spPr>
          <a:xfrm>
            <a:off x="3564727" y="3275497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9"/>
          <p:cNvSpPr/>
          <p:nvPr/>
        </p:nvSpPr>
        <p:spPr>
          <a:xfrm>
            <a:off x="5583828" y="3269464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9" name="Google Shape;1019;p39"/>
          <p:cNvCxnSpPr>
            <a:stCxn id="990" idx="6"/>
            <a:endCxn id="1011" idx="0"/>
          </p:cNvCxnSpPr>
          <p:nvPr/>
        </p:nvCxnSpPr>
        <p:spPr>
          <a:xfrm>
            <a:off x="6433165" y="1526100"/>
            <a:ext cx="1093500" cy="1740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012;p39"/>
          <p:cNvCxnSpPr/>
          <p:nvPr/>
        </p:nvCxnSpPr>
        <p:spPr>
          <a:xfrm>
            <a:off x="1722326" y="3363340"/>
            <a:ext cx="1841930" cy="376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1013;p39"/>
          <p:cNvSpPr/>
          <p:nvPr/>
        </p:nvSpPr>
        <p:spPr>
          <a:xfrm>
            <a:off x="1547754" y="327730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1016;p39"/>
          <p:cNvCxnSpPr/>
          <p:nvPr/>
        </p:nvCxnSpPr>
        <p:spPr>
          <a:xfrm>
            <a:off x="1636104" y="3453400"/>
            <a:ext cx="0" cy="3198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1005;p39"/>
          <p:cNvSpPr txBox="1"/>
          <p:nvPr/>
        </p:nvSpPr>
        <p:spPr>
          <a:xfrm flipH="1">
            <a:off x="775642" y="3763075"/>
            <a:ext cx="1812300" cy="47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</a:t>
            </a:r>
            <a:r>
              <a:rPr lang="en" sz="2200" b="1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1006;p39"/>
          <p:cNvSpPr txBox="1"/>
          <p:nvPr/>
        </p:nvSpPr>
        <p:spPr>
          <a:xfrm flipH="1">
            <a:off x="720117" y="4205716"/>
            <a:ext cx="1923333" cy="63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Do add/delete queue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 animBg="1"/>
      <p:bldP spid="992" grpId="0"/>
      <p:bldP spid="993" grpId="0"/>
      <p:bldP spid="994" grpId="0"/>
      <p:bldP spid="995" grpId="0"/>
      <p:bldP spid="996" grpId="0"/>
      <p:bldP spid="997" grpId="0"/>
      <p:bldP spid="1005" grpId="0"/>
      <p:bldP spid="1006" grpId="0"/>
      <p:bldP spid="1007" grpId="0"/>
      <p:bldP spid="1008" grpId="0"/>
      <p:bldP spid="1009" grpId="0"/>
      <p:bldP spid="1010" grpId="0"/>
      <p:bldP spid="999" grpId="0" animBg="1"/>
      <p:bldP spid="1000" grpId="0" animBg="1"/>
      <p:bldP spid="1011" grpId="0" animBg="1"/>
      <p:bldP spid="1013" grpId="0" animBg="1"/>
      <p:bldP spid="1014" grpId="0" animBg="1"/>
      <p:bldP spid="55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Points to improvement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570383"/>
            <a:ext cx="7940308" cy="3093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Add </a:t>
            </a:r>
            <a:r>
              <a:rPr lang="en-US" sz="1400" dirty="0" smtClean="0"/>
              <a:t>shuffle </a:t>
            </a:r>
            <a:r>
              <a:rPr lang="en-US" sz="1400" dirty="0" smtClean="0"/>
              <a:t>mode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Use Web API to upload songs from outside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Create an own playlist to add and delete songs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Add checkbox to delete many songs from queue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Add notification</a:t>
            </a:r>
          </a:p>
        </p:txBody>
      </p:sp>
    </p:spTree>
    <p:extLst>
      <p:ext uri="{BB962C8B-B14F-4D97-AF65-F5344CB8AC3E}">
        <p14:creationId xmlns:p14="http://schemas.microsoft.com/office/powerpoint/2010/main" val="18600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ord Player Brand Pitch Deck by Slidesgo">
  <a:themeElements>
    <a:clrScheme name="Simple Light">
      <a:dk1>
        <a:srgbClr val="2E2E2E"/>
      </a:dk1>
      <a:lt1>
        <a:srgbClr val="E7E7E7"/>
      </a:lt1>
      <a:dk2>
        <a:srgbClr val="806B49"/>
      </a:dk2>
      <a:lt2>
        <a:srgbClr val="B3A47D"/>
      </a:lt2>
      <a:accent1>
        <a:srgbClr val="E9ECCF"/>
      </a:accent1>
      <a:accent2>
        <a:srgbClr val="B1C9AE"/>
      </a:accent2>
      <a:accent3>
        <a:srgbClr val="AF4C47"/>
      </a:accent3>
      <a:accent4>
        <a:srgbClr val="AAAAAA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199</Words>
  <Application>Microsoft Office PowerPoint</Application>
  <PresentationFormat>On-screen Show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Alfa Slab One</vt:lpstr>
      <vt:lpstr>Anaheim</vt:lpstr>
      <vt:lpstr>Arial</vt:lpstr>
      <vt:lpstr>Open Sans</vt:lpstr>
      <vt:lpstr>Tahoma</vt:lpstr>
      <vt:lpstr>Bebas Neue</vt:lpstr>
      <vt:lpstr>Record Player Brand Pitch Deck by Slidesgo</vt:lpstr>
      <vt:lpstr>A Simple Music Player App</vt:lpstr>
      <vt:lpstr>Table of contents</vt:lpstr>
      <vt:lpstr>Introduction</vt:lpstr>
      <vt:lpstr>Functions</vt:lpstr>
      <vt:lpstr>Libraries</vt:lpstr>
      <vt:lpstr>Screens</vt:lpstr>
      <vt:lpstr>Screens</vt:lpstr>
      <vt:lpstr>Progress</vt:lpstr>
      <vt:lpstr>Points to improvement</vt:lpstr>
      <vt:lpstr>Thanks for listening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Music Player App</dc:title>
  <cp:lastModifiedBy>dtrthi</cp:lastModifiedBy>
  <cp:revision>25</cp:revision>
  <dcterms:modified xsi:type="dcterms:W3CDTF">2023-12-22T01:20:03Z</dcterms:modified>
</cp:coreProperties>
</file>